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I/gizz3gESP8VD3rNo+YuoOy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lt-L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msi pradžios skaidrė 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tamsus vidutinis">
  <p:cSld name="ŠVK tamsus vidutini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šviesus vidutinis">
  <p:cSld name="ŠVK šviesus vidutini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tamsus mažas">
  <p:cSld name="ŠVK tamsus maž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šviesus mažas">
  <p:cSld name="ŠVK šviesus maž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turinys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 turiniai kairė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 turiniai dešinė">
  <p:cSld name="Du turiniai dešinė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msi pabaigos skaidrė ">
  <p:cSld name="Tamsi pabaigos skaidrė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iesi pradžios skaidrė ">
  <p:cSld name="Šviesi pradžios skaidrė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iesi pabaigos skaidrė ">
  <p:cSld name="Šviesi pabaigos skaidrė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tamsus didelis">
  <p:cSld name="ŠVK tamsus dideli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ŠVK šviesus didelis">
  <p:cSld name="ŠVK šviesus dideli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vako">
  <a:themeElements>
    <a:clrScheme name="ŠVK Mėlynas">
      <a:dk1>
        <a:srgbClr val="141754"/>
      </a:dk1>
      <a:lt1>
        <a:srgbClr val="E7E8F9"/>
      </a:lt1>
      <a:dk2>
        <a:srgbClr val="141754"/>
      </a:dk2>
      <a:lt2>
        <a:srgbClr val="FFFFFF"/>
      </a:lt2>
      <a:accent1>
        <a:srgbClr val="141754"/>
      </a:accent1>
      <a:accent2>
        <a:srgbClr val="292FAD"/>
      </a:accent2>
      <a:accent3>
        <a:srgbClr val="7B80DF"/>
      </a:accent3>
      <a:accent4>
        <a:srgbClr val="BEC0F0"/>
      </a:accent4>
      <a:accent5>
        <a:srgbClr val="E7E8F9"/>
      </a:accent5>
      <a:accent6>
        <a:srgbClr val="22278E"/>
      </a:accent6>
      <a:hlink>
        <a:srgbClr val="238EF9"/>
      </a:hlink>
      <a:folHlink>
        <a:srgbClr val="C75D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2025-01-16T14:07:42Z</dcterms:created>
  <dc:creator>Viktorija</dc:creator>
</cp:coreProperties>
</file>