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eb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vgsilh.com/3f51b5/image/1296377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132053576@N03/18721001439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89051-0AE3-57A1-4818-E83D55EB73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/>
              <a:t>What is the el.Bilietas Šiauliai App?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4C1C62-5A42-CBB5-EE26-CD0EF73E65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lt-LT" dirty="0"/>
              <a:t>The el.Bilietas Šiauliai app is the official public transportation application for the city of Šiauliai, Lithuania. It helps users navigate the city’s bus network and manage public transport tickets.</a:t>
            </a:r>
          </a:p>
          <a:p>
            <a:endParaRPr lang="lt-LT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319555-8905-7583-66B8-99AA6E063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14" y="4586220"/>
            <a:ext cx="1890222" cy="190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48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DED0D7-95F0-6978-4FC4-BC23C21CECC8}"/>
              </a:ext>
            </a:extLst>
          </p:cNvPr>
          <p:cNvSpPr txBox="1"/>
          <p:nvPr/>
        </p:nvSpPr>
        <p:spPr>
          <a:xfrm>
            <a:off x="304015" y="316503"/>
            <a:ext cx="6577552" cy="2896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this app, you can: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Plan your journey.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View bus routes and schedules.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Find nearby bus stops.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Track public transportation information.</a:t>
            </a:r>
          </a:p>
          <a:p>
            <a:pPr>
              <a:buNone/>
            </a:pPr>
            <a:r>
              <a:rPr lang="lt-L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Purchase and manage electronic tickets</a:t>
            </a:r>
            <a:endParaRPr lang="lt-LT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C7E5BC-18F3-46A2-E1A0-604E68B27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317" y="316503"/>
            <a:ext cx="4889046" cy="60086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EBC21D-32C3-4416-1FAC-82C9D25071D7}"/>
              </a:ext>
            </a:extLst>
          </p:cNvPr>
          <p:cNvSpPr txBox="1"/>
          <p:nvPr/>
        </p:nvSpPr>
        <p:spPr>
          <a:xfrm>
            <a:off x="304015" y="3599573"/>
            <a:ext cx="5253339" cy="2713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Downloading the App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Download and install the el.Bilietas Šiauliai app from the App Store or Google Play Store.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After installation, open the app and allow location access for a better experience.</a:t>
            </a:r>
          </a:p>
        </p:txBody>
      </p:sp>
    </p:spTree>
    <p:extLst>
      <p:ext uri="{BB962C8B-B14F-4D97-AF65-F5344CB8AC3E}">
        <p14:creationId xmlns:p14="http://schemas.microsoft.com/office/powerpoint/2010/main" val="249038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46AEC3-9C3E-C550-3000-C4F7A8853C95}"/>
              </a:ext>
            </a:extLst>
          </p:cNvPr>
          <p:cNvSpPr txBox="1"/>
          <p:nvPr/>
        </p:nvSpPr>
        <p:spPr>
          <a:xfrm>
            <a:off x="360575" y="608742"/>
            <a:ext cx="9144785" cy="4603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Main Features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lt-LT" sz="1800" b="1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Journey Planner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The Journey Planner helps you find the best route between two locations.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How to use it: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1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Open the app and select “Plan a Journey.”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Enter your current location in the “From” field.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Enter your destination in the “To” field.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app will display: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* Recommended bus routes,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* Transfer points (if necessary),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* Estimated travel time.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2BE308-960C-5C7F-E26C-AFCA8E14B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4627" y="301658"/>
            <a:ext cx="3564354" cy="586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72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740165-11D0-FF12-0F2C-B77E5BB30B4B}"/>
              </a:ext>
            </a:extLst>
          </p:cNvPr>
          <p:cNvSpPr txBox="1"/>
          <p:nvPr/>
        </p:nvSpPr>
        <p:spPr>
          <a:xfrm>
            <a:off x="310299" y="155544"/>
            <a:ext cx="5785701" cy="2395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The Map section allows you to: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* 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View nearby bus stops,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Explore bus routes,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Check your location in relation to public transportation services.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CB7B3EC-9451-3E18-F997-2FE539307A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16" b="13621"/>
          <a:stretch>
            <a:fillRect/>
          </a:stretch>
        </p:blipFill>
        <p:spPr>
          <a:xfrm>
            <a:off x="441994" y="2550815"/>
            <a:ext cx="4431664" cy="390269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1DBFBE9-FDE0-35E3-9B0E-BC4224407FE8}"/>
              </a:ext>
            </a:extLst>
          </p:cNvPr>
          <p:cNvSpPr txBox="1"/>
          <p:nvPr/>
        </p:nvSpPr>
        <p:spPr>
          <a:xfrm>
            <a:off x="6227695" y="155544"/>
            <a:ext cx="6094428" cy="2076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Timetables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In this section, you can: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Search for a specific bus stop,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View bus arrival times,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Check daily schedules for different routes.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844C2E-02CF-03B0-F6E3-51853B74FBF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82" t="16315" r="-2082" b="11815"/>
          <a:stretch>
            <a:fillRect/>
          </a:stretch>
        </p:blipFill>
        <p:spPr>
          <a:xfrm>
            <a:off x="6852080" y="2393858"/>
            <a:ext cx="4149000" cy="421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6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6CD07B-A537-140C-945D-0F4230459AC8}"/>
              </a:ext>
            </a:extLst>
          </p:cNvPr>
          <p:cNvSpPr txBox="1"/>
          <p:nvPr/>
        </p:nvSpPr>
        <p:spPr>
          <a:xfrm>
            <a:off x="643380" y="1707903"/>
            <a:ext cx="3287597" cy="2713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Tickets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The Tickets section allows users to: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Purchase electronic tickets,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View active tickets,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 ticket validity and travel history.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4C7160-F6FF-96FD-11D4-CA7585E794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68" y="402995"/>
            <a:ext cx="4732256" cy="57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39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FF06DE-27FE-3EE4-9E34-039FCE344FF1}"/>
              </a:ext>
            </a:extLst>
          </p:cNvPr>
          <p:cNvSpPr txBox="1"/>
          <p:nvPr/>
        </p:nvSpPr>
        <p:spPr>
          <a:xfrm>
            <a:off x="445416" y="1650949"/>
            <a:ext cx="6209907" cy="3556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 a Trip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Imagine you want to travel from your university to the city center.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Open the Journey Planner.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Enter your university as the starting point.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Enter the city center as your destination.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app will suggest the most suitable route and indicate which bus to take.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Follow the instructions and board the recommended bus.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3483E37-12D9-CA67-4B74-4C0960659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663772" y="471339"/>
            <a:ext cx="5082812" cy="5165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504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EADD1F-6E23-7FC4-AA50-3682F550135A}"/>
              </a:ext>
            </a:extLst>
          </p:cNvPr>
          <p:cNvSpPr txBox="1"/>
          <p:nvPr/>
        </p:nvSpPr>
        <p:spPr>
          <a:xfrm>
            <a:off x="492551" y="379353"/>
            <a:ext cx="6094428" cy="5877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b="1" kern="100" dirty="0">
                <a:effectLst/>
                <a:highlight>
                  <a:srgbClr val="FF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Tips for Erasmus and International Students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✅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 the app together with Google Maps during your first days in Šiauliai.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✅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Learn the Lithuanian names of common destinations and bus stops.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✅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Always check the bus route number before boarding.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✅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Make sure you have an internet connection when using the app.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t-LT" sz="1800" kern="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✅</a:t>
            </a:r>
            <a:r>
              <a:rPr lang="lt-L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Save screenshots of your route if you are unfamiliar with the area.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778419-F9A6-3133-C2C6-F657943EF7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67514" y="450364"/>
            <a:ext cx="4370895" cy="53916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2731EA0-C80A-9BB5-67CA-1EBA4632DC4B}"/>
              </a:ext>
            </a:extLst>
          </p:cNvPr>
          <p:cNvSpPr txBox="1"/>
          <p:nvPr/>
        </p:nvSpPr>
        <p:spPr>
          <a:xfrm>
            <a:off x="7167514" y="5842028"/>
            <a:ext cx="43708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900">
                <a:hlinkClick r:id="rId3" tooltip="https://www.flickr.com/photos/132053576@N03/18721001439"/>
              </a:rPr>
              <a:t>This Photo</a:t>
            </a:r>
            <a:r>
              <a:rPr lang="lt-LT" sz="900"/>
              <a:t> by Unknown Author is licensed under </a:t>
            </a:r>
            <a:r>
              <a:rPr lang="lt-LT" sz="900">
                <a:hlinkClick r:id="rId4" tooltip="https://creativecommons.org/licenses/by/3.0/"/>
              </a:rPr>
              <a:t>CC BY</a:t>
            </a:r>
            <a:endParaRPr lang="lt-LT" sz="900"/>
          </a:p>
        </p:txBody>
      </p:sp>
    </p:spTree>
    <p:extLst>
      <p:ext uri="{BB962C8B-B14F-4D97-AF65-F5344CB8AC3E}">
        <p14:creationId xmlns:p14="http://schemas.microsoft.com/office/powerpoint/2010/main" val="383944029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{B55421DC-B9B6-4E35-BF51-5E2E84A99FA5}TFfb9a325e-b4a8-473d-b025-df086f5ae493ebc8d12e-31c5041329ae</Template>
  <TotalTime>29</TotalTime>
  <Words>463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Segoe UI Emoji</vt:lpstr>
      <vt:lpstr>Parcel</vt:lpstr>
      <vt:lpstr>What is the el.Bilietas Šiauliai App?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Guoda Kačinskaitė Tarptautinių ryšių skyrius</dc:creator>
  <cp:lastModifiedBy>Guoda Kačinskaitė Tarptautinių ryšių skyrius</cp:lastModifiedBy>
  <cp:revision>1</cp:revision>
  <dcterms:created xsi:type="dcterms:W3CDTF">2026-06-03T10:58:32Z</dcterms:created>
  <dcterms:modified xsi:type="dcterms:W3CDTF">2026-06-03T11:28:08Z</dcterms:modified>
</cp:coreProperties>
</file>